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73" r:id="rId10"/>
    <p:sldId id="27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87" r:id="rId33"/>
    <p:sldId id="290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58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83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23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47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565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1091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52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37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067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352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2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150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7C2D0-CFB3-4E1B-95E0-9CBF37D92D0F}" type="datetimeFigureOut">
              <a:rPr lang="pt-BR" smtClean="0"/>
              <a:t>07/12/2023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8762F-A0DB-4C17-8C5A-9E815C194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85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image" Target="../media/image24.jf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fif"/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f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fif"/><Relationship Id="rId2" Type="http://schemas.openxmlformats.org/officeDocument/2006/relationships/image" Target="../media/image33.jf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fif"/><Relationship Id="rId2" Type="http://schemas.openxmlformats.org/officeDocument/2006/relationships/image" Target="../media/image35.jf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image" Target="../media/image37.jf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fif"/><Relationship Id="rId2" Type="http://schemas.openxmlformats.org/officeDocument/2006/relationships/image" Target="../media/image39.jf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Amvag</a:t>
            </a:r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 2023</a:t>
            </a:r>
            <a:b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</a:br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principais temas na mídia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169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759" y="168572"/>
            <a:ext cx="5677468" cy="6679040"/>
          </a:xfrm>
        </p:spPr>
      </p:pic>
    </p:spTree>
    <p:extLst>
      <p:ext uri="{BB962C8B-B14F-4D97-AF65-F5344CB8AC3E}">
        <p14:creationId xmlns:p14="http://schemas.microsoft.com/office/powerpoint/2010/main" val="492970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655" y="158410"/>
            <a:ext cx="7162686" cy="63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6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err="1" smtClean="0"/>
              <a:t>Amvars</a:t>
            </a:r>
            <a:r>
              <a:rPr lang="pt-BR" dirty="0" smtClean="0"/>
              <a:t> vira </a:t>
            </a:r>
            <a:r>
              <a:rPr lang="pt-BR" dirty="0" err="1" smtClean="0"/>
              <a:t>Amvag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3122" y="646587"/>
            <a:ext cx="2297374" cy="5726751"/>
          </a:xfrm>
        </p:spPr>
        <p:txBody>
          <a:bodyPr>
            <a:normAutofit/>
          </a:bodyPr>
          <a:lstStyle/>
          <a:p>
            <a:endParaRPr lang="pt-BR" sz="4800" dirty="0" smtClean="0"/>
          </a:p>
          <a:p>
            <a:endParaRPr lang="pt-BR" sz="4800" dirty="0"/>
          </a:p>
          <a:p>
            <a:r>
              <a:rPr lang="pt-BR" sz="4800" dirty="0" err="1" smtClean="0"/>
              <a:t>Amvars</a:t>
            </a:r>
            <a:endParaRPr lang="pt-BR" sz="4800" dirty="0" smtClean="0"/>
          </a:p>
          <a:p>
            <a:r>
              <a:rPr lang="pt-BR" sz="4800" dirty="0" smtClean="0"/>
              <a:t>Vira </a:t>
            </a:r>
          </a:p>
          <a:p>
            <a:r>
              <a:rPr lang="pt-BR" sz="4800" dirty="0" err="1" smtClean="0"/>
              <a:t>Amvag</a:t>
            </a:r>
            <a:endParaRPr lang="pt-BR" sz="4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010" y="0"/>
            <a:ext cx="6415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36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50" y="44755"/>
            <a:ext cx="7465325" cy="6574409"/>
          </a:xfrm>
        </p:spPr>
      </p:pic>
    </p:spTree>
    <p:extLst>
      <p:ext uri="{BB962C8B-B14F-4D97-AF65-F5344CB8AC3E}">
        <p14:creationId xmlns:p14="http://schemas.microsoft.com/office/powerpoint/2010/main" val="70759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07" y="-204717"/>
            <a:ext cx="5500048" cy="700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89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4" y="510820"/>
            <a:ext cx="6422772" cy="59172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241" y="0"/>
            <a:ext cx="3788431" cy="646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71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5495" y="-221729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522" y="0"/>
            <a:ext cx="6450943" cy="6463567"/>
          </a:xfrm>
        </p:spPr>
      </p:pic>
    </p:spTree>
    <p:extLst>
      <p:ext uri="{BB962C8B-B14F-4D97-AF65-F5344CB8AC3E}">
        <p14:creationId xmlns:p14="http://schemas.microsoft.com/office/powerpoint/2010/main" val="146804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9" y="242295"/>
            <a:ext cx="11207802" cy="5811838"/>
          </a:xfrm>
        </p:spPr>
      </p:pic>
    </p:spTree>
    <p:extLst>
      <p:ext uri="{BB962C8B-B14F-4D97-AF65-F5344CB8AC3E}">
        <p14:creationId xmlns:p14="http://schemas.microsoft.com/office/powerpoint/2010/main" val="271354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20" y="0"/>
            <a:ext cx="69625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04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95" y="109182"/>
            <a:ext cx="4741318" cy="662598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585" y="135375"/>
            <a:ext cx="4189862" cy="65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22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42925"/>
            <a:ext cx="975360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77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69" y="0"/>
            <a:ext cx="5391299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3" y="0"/>
            <a:ext cx="3627701" cy="302980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087" y="3198667"/>
            <a:ext cx="3207223" cy="36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29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71" y="0"/>
            <a:ext cx="5404693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392" y="95534"/>
            <a:ext cx="4157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2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4" y="173369"/>
            <a:ext cx="4475207" cy="572246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701" y="173369"/>
            <a:ext cx="9165231" cy="604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55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8000" b="1" u="sng" dirty="0" smtClean="0"/>
              <a:t>Chuva e mais chuva</a:t>
            </a:r>
            <a:endParaRPr lang="pt-BR" sz="8000" b="1" u="sng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2830" y="177421"/>
            <a:ext cx="6878471" cy="709683"/>
          </a:xfrm>
        </p:spPr>
        <p:txBody>
          <a:bodyPr>
            <a:noAutofit/>
          </a:bodyPr>
          <a:lstStyle/>
          <a:p>
            <a:endParaRPr lang="pt-BR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3548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857250"/>
            <a:ext cx="10058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30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8" y="-247028"/>
            <a:ext cx="6428095" cy="710502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862" y="2900148"/>
            <a:ext cx="3756134" cy="395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98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24" y="-109182"/>
            <a:ext cx="4305794" cy="720446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250" y="1596788"/>
            <a:ext cx="7189527" cy="421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23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250" y="0"/>
            <a:ext cx="6271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92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59" y="343682"/>
            <a:ext cx="6986537" cy="633256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223" y="343682"/>
            <a:ext cx="3165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71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67" y="0"/>
            <a:ext cx="5084519" cy="652513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847" y="0"/>
            <a:ext cx="3364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91" y="259308"/>
            <a:ext cx="10864106" cy="5909480"/>
          </a:xfrm>
        </p:spPr>
      </p:pic>
    </p:spTree>
    <p:extLst>
      <p:ext uri="{BB962C8B-B14F-4D97-AF65-F5344CB8AC3E}">
        <p14:creationId xmlns:p14="http://schemas.microsoft.com/office/powerpoint/2010/main" val="4233488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34" y="160408"/>
            <a:ext cx="10644566" cy="6392977"/>
          </a:xfrm>
        </p:spPr>
      </p:pic>
    </p:spTree>
    <p:extLst>
      <p:ext uri="{BB962C8B-B14F-4D97-AF65-F5344CB8AC3E}">
        <p14:creationId xmlns:p14="http://schemas.microsoft.com/office/powerpoint/2010/main" val="3317705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61153"/>
            <a:ext cx="3994948" cy="6721260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645" y="-197893"/>
            <a:ext cx="3939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38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6" y="268007"/>
            <a:ext cx="5087743" cy="6482162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106" y="-232013"/>
            <a:ext cx="4311090" cy="74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7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3" y="719967"/>
            <a:ext cx="5992579" cy="4998445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213" y="719966"/>
            <a:ext cx="4170487" cy="51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15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8048"/>
            <a:ext cx="3807725" cy="8255233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54" y="0"/>
            <a:ext cx="5154535" cy="752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78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59558" y="750627"/>
            <a:ext cx="10590662" cy="5142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Imagens </a:t>
            </a:r>
            <a:r>
              <a:rPr lang="pt-BR" sz="48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dizem </a:t>
            </a: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mais que palavras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4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as que acabamos de ver comprovam o heroísmo diário de vocês, prefeitos e prefeitas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07432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32094" y="218363"/>
            <a:ext cx="11991833" cy="6344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bastassem ciclones, enchentes, mortes no trânsito, escassez de recursos, reforma tributária, filas na saúde, vocês PRECISAM ACHAR TEMPO PARA SEREM pais, mães, maridos, esposas, namorados, filhos, </a:t>
            </a:r>
            <a:r>
              <a:rPr lang="pt-BR" sz="4400" dirty="0" err="1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dindos</a:t>
            </a:r>
            <a:r>
              <a:rPr lang="pt-BR" sz="44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melhores amigos....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4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4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PARABÉNS!!!!!!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9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747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7421" y="1"/>
            <a:ext cx="12282985" cy="662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4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pt-BR" sz="48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próximo evento de encerramento da </a:t>
            </a:r>
            <a:r>
              <a:rPr lang="pt-BR" sz="4800" dirty="0" err="1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Amvag</a:t>
            </a: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em 2024, NOVE DE VOCÊS estarão SE DESPEDINDO de seus mandatos!!!!!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 smtClean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num ano</a:t>
            </a: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ainda mais desafiador, temperado com o BICENTENARIO e uma ELEIÇÃO. </a:t>
            </a:r>
            <a:endParaRPr lang="pt-BR" sz="4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79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7421" y="0"/>
            <a:ext cx="11641541" cy="681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4800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Então, esta é o melhor momento de desejar vida longa à </a:t>
            </a:r>
            <a:r>
              <a:rPr lang="pt-BR" sz="4800" dirty="0" err="1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Amvag</a:t>
            </a:r>
            <a:r>
              <a:rPr lang="pt-BR" sz="48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agradecer especialmente a cada um de vocês que lutou com garra para vencer mais um ano desafiador e sem limites. Sucesso!!!!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60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6000" b="1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564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" y="0"/>
            <a:ext cx="11982735" cy="3751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7200" b="1" dirty="0" smtClean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2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FELIZ NATAL E UM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7200" b="1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MAIS SERENO.....</a:t>
            </a:r>
            <a:endParaRPr lang="pt-BR" sz="7200" b="1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3899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389</TotalTime>
  <Words>161</Words>
  <Application>Microsoft Office PowerPoint</Application>
  <PresentationFormat>Widescreen</PresentationFormat>
  <Paragraphs>24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40" baseType="lpstr">
      <vt:lpstr>Agency FB</vt:lpstr>
      <vt:lpstr>Arial</vt:lpstr>
      <vt:lpstr>Bookman Old Style</vt:lpstr>
      <vt:lpstr>Calibri</vt:lpstr>
      <vt:lpstr>Calibri Light</vt:lpstr>
      <vt:lpstr>Times New Roman</vt:lpstr>
      <vt:lpstr>Tema do Office</vt:lpstr>
      <vt:lpstr>Amvag 2023 principais temas na mídia</vt:lpstr>
      <vt:lpstr>Apresentação do PowerPoint</vt:lpstr>
      <vt:lpstr>Apresentação do PowerPoint</vt:lpstr>
      <vt:lpstr>Amvars vira Amvag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Chuva e mais chuva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Amvag 2023 principais temas na mídia</dc:title>
  <dc:creator>HP</dc:creator>
  <cp:lastModifiedBy>HP</cp:lastModifiedBy>
  <cp:revision>13</cp:revision>
  <dcterms:created xsi:type="dcterms:W3CDTF">2023-12-07T16:44:56Z</dcterms:created>
  <dcterms:modified xsi:type="dcterms:W3CDTF">2023-12-07T23:13:58Z</dcterms:modified>
</cp:coreProperties>
</file>