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78" r:id="rId5"/>
    <p:sldId id="259" r:id="rId6"/>
    <p:sldId id="260" r:id="rId7"/>
    <p:sldId id="273" r:id="rId8"/>
    <p:sldId id="267" r:id="rId9"/>
    <p:sldId id="268" r:id="rId10"/>
    <p:sldId id="264" r:id="rId11"/>
    <p:sldId id="272" r:id="rId12"/>
    <p:sldId id="262" r:id="rId13"/>
    <p:sldId id="266" r:id="rId14"/>
    <p:sldId id="265" r:id="rId15"/>
    <p:sldId id="269" r:id="rId16"/>
    <p:sldId id="270" r:id="rId17"/>
    <p:sldId id="258" r:id="rId18"/>
    <p:sldId id="271" r:id="rId19"/>
    <p:sldId id="275" r:id="rId20"/>
    <p:sldId id="261" r:id="rId21"/>
    <p:sldId id="263" r:id="rId22"/>
    <p:sldId id="274" r:id="rId23"/>
    <p:sldId id="277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734" autoAdjust="0"/>
  </p:normalViewPr>
  <p:slideViewPr>
    <p:cSldViewPr snapToGrid="0">
      <p:cViewPr varScale="1">
        <p:scale>
          <a:sx n="52" d="100"/>
          <a:sy n="52" d="100"/>
        </p:scale>
        <p:origin x="739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9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257A-54BF-49C1-B616-EBE4A69632BA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84CC-6DD0-45AD-9A59-D8C4222F38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796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257A-54BF-49C1-B616-EBE4A69632BA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84CC-6DD0-45AD-9A59-D8C4222F38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21324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257A-54BF-49C1-B616-EBE4A69632BA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84CC-6DD0-45AD-9A59-D8C4222F38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8063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257A-54BF-49C1-B616-EBE4A69632BA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84CC-6DD0-45AD-9A59-D8C4222F38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582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257A-54BF-49C1-B616-EBE4A69632BA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84CC-6DD0-45AD-9A59-D8C4222F38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4397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257A-54BF-49C1-B616-EBE4A69632BA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84CC-6DD0-45AD-9A59-D8C4222F38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1555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257A-54BF-49C1-B616-EBE4A69632BA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84CC-6DD0-45AD-9A59-D8C4222F38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603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257A-54BF-49C1-B616-EBE4A69632BA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84CC-6DD0-45AD-9A59-D8C4222F38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3486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257A-54BF-49C1-B616-EBE4A69632BA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84CC-6DD0-45AD-9A59-D8C4222F38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5916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257A-54BF-49C1-B616-EBE4A69632BA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84CC-6DD0-45AD-9A59-D8C4222F38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627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3257A-54BF-49C1-B616-EBE4A69632BA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184CC-6DD0-45AD-9A59-D8C4222F38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014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3257A-54BF-49C1-B616-EBE4A69632BA}" type="datetimeFigureOut">
              <a:rPr lang="pt-BR" smtClean="0"/>
              <a:t>03/12/2025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184CC-6DD0-45AD-9A59-D8C4222F38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4923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96537" y="1337481"/>
            <a:ext cx="9371463" cy="2893325"/>
          </a:xfrm>
        </p:spPr>
        <p:txBody>
          <a:bodyPr>
            <a:normAutofit/>
          </a:bodyPr>
          <a:lstStyle/>
          <a:p>
            <a:r>
              <a:rPr lang="pt-BR" sz="8000" b="1" dirty="0" smtClean="0"/>
              <a:t>Principais destaques</a:t>
            </a:r>
            <a:br>
              <a:rPr lang="pt-BR" sz="8000" b="1" dirty="0" smtClean="0"/>
            </a:br>
            <a:r>
              <a:rPr lang="pt-BR" sz="8000" b="1" dirty="0" smtClean="0"/>
              <a:t>na imprensa</a:t>
            </a:r>
            <a:endParaRPr lang="pt-BR" sz="80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7329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  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001" y="0"/>
            <a:ext cx="3994785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14" y="173038"/>
            <a:ext cx="41876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3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593" y="0"/>
            <a:ext cx="4012027" cy="672172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519" y="0"/>
            <a:ext cx="3292039" cy="651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43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15" y="80963"/>
            <a:ext cx="5044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07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675" y="205038"/>
            <a:ext cx="7807787" cy="6536955"/>
          </a:xfrm>
        </p:spPr>
      </p:pic>
    </p:spTree>
    <p:extLst>
      <p:ext uri="{BB962C8B-B14F-4D97-AF65-F5344CB8AC3E}">
        <p14:creationId xmlns:p14="http://schemas.microsoft.com/office/powerpoint/2010/main" val="421849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84" y="0"/>
            <a:ext cx="4579217" cy="68580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701" y="0"/>
            <a:ext cx="39754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4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746" y="356470"/>
            <a:ext cx="3447196" cy="643584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5583" y="196569"/>
            <a:ext cx="29189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98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" y="76200"/>
            <a:ext cx="10058400" cy="659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23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088" y="212589"/>
            <a:ext cx="5161670" cy="724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734" y="342805"/>
            <a:ext cx="5914842" cy="651519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23" y="177421"/>
            <a:ext cx="5532877" cy="634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19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200025"/>
            <a:ext cx="10020300" cy="64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756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73" y="80963"/>
            <a:ext cx="5282664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156" y="66344"/>
            <a:ext cx="3228456" cy="699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15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69" y="444115"/>
            <a:ext cx="4946231" cy="6172075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426" y="428415"/>
            <a:ext cx="3480013" cy="642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506" y="1501253"/>
            <a:ext cx="6116005" cy="4351338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0"/>
            <a:ext cx="38428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3976" y="4295870"/>
            <a:ext cx="2352442" cy="4351338"/>
          </a:xfr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344" y="365125"/>
            <a:ext cx="1564481" cy="6858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651" y="327078"/>
            <a:ext cx="5158853" cy="611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776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675" y="468324"/>
            <a:ext cx="5268012" cy="615778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92" y="365125"/>
            <a:ext cx="4415259" cy="626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863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496" y="0"/>
            <a:ext cx="3621247" cy="6629060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957" y="365125"/>
            <a:ext cx="3989696" cy="6402722"/>
          </a:xfrm>
          <a:prstGeom prst="rect">
            <a:avLst/>
          </a:prstGeom>
        </p:spPr>
      </p:pic>
      <p:sp>
        <p:nvSpPr>
          <p:cNvPr id="13" name="Espaço Reservado para Conteúdo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3075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20" y="177204"/>
            <a:ext cx="3615980" cy="6680796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9639" y="177204"/>
            <a:ext cx="5715451" cy="66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06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120" y="365125"/>
            <a:ext cx="4382053" cy="4351338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2516"/>
            <a:ext cx="2781870" cy="6181932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173" y="270282"/>
            <a:ext cx="3561485" cy="6587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90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106" y="-133991"/>
            <a:ext cx="56930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958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77" y="109182"/>
            <a:ext cx="5472752" cy="6592640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646" y="109182"/>
            <a:ext cx="41431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713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725" y="-652248"/>
            <a:ext cx="3530968" cy="7375390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7" y="163773"/>
            <a:ext cx="3386138" cy="68580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958" y="0"/>
            <a:ext cx="39200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38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152" y="122830"/>
            <a:ext cx="5511585" cy="6578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9666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3</Words>
  <Application>Microsoft Office PowerPoint</Application>
  <PresentationFormat>Widescreen</PresentationFormat>
  <Paragraphs>2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Tema do Office</vt:lpstr>
      <vt:lpstr>Principais destaques na imprensa</vt:lpstr>
      <vt:lpstr>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Nossa visibilidade em 2025</dc:title>
  <dc:creator>Conta da Microsoft</dc:creator>
  <cp:lastModifiedBy>Conta da Microsoft</cp:lastModifiedBy>
  <cp:revision>10</cp:revision>
  <dcterms:created xsi:type="dcterms:W3CDTF">2025-12-03T13:54:07Z</dcterms:created>
  <dcterms:modified xsi:type="dcterms:W3CDTF">2025-12-03T19:36:28Z</dcterms:modified>
</cp:coreProperties>
</file>